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E904"/>
    <a:srgbClr val="51138F"/>
    <a:srgbClr val="AED9AE"/>
    <a:srgbClr val="E62453"/>
    <a:srgbClr val="97C8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2008" y="9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0154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3890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95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4017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95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174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289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2198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1688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7503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8187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526E7-12E5-5741-BED6-80BD9E56687E}" type="datetimeFigureOut">
              <a:rPr lang="es-ES" smtClean="0"/>
              <a:t>5/6/12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2033A-69E0-3C42-8C4D-D0E8EE123C8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340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1361265" y="1395412"/>
            <a:ext cx="11652812" cy="1470025"/>
          </a:xfrm>
        </p:spPr>
        <p:txBody>
          <a:bodyPr>
            <a:noAutofit/>
          </a:bodyPr>
          <a:lstStyle/>
          <a:p>
            <a:r>
              <a:rPr lang="es-ES" sz="13800" dirty="0" err="1" smtClean="0">
                <a:solidFill>
                  <a:srgbClr val="FF6600"/>
                </a:solidFill>
                <a:latin typeface="Mail Ray Stuff"/>
                <a:cs typeface="Mail Ray Stuff"/>
              </a:rPr>
              <a:t>R</a:t>
            </a:r>
            <a:r>
              <a:rPr lang="es-ES" sz="13800" dirty="0" err="1" smtClean="0">
                <a:solidFill>
                  <a:srgbClr val="97C80B"/>
                </a:solidFill>
                <a:latin typeface="Mail Ray Stuff"/>
                <a:cs typeface="Mail Ray Stuff"/>
              </a:rPr>
              <a:t>e</a:t>
            </a:r>
            <a:r>
              <a:rPr lang="es-ES" sz="13800" dirty="0" err="1" smtClean="0">
                <a:solidFill>
                  <a:srgbClr val="E62453"/>
                </a:solidFill>
                <a:latin typeface="Mail Ray Stuff"/>
                <a:cs typeface="Mail Ray Stuff"/>
              </a:rPr>
              <a:t>s</a:t>
            </a:r>
            <a:r>
              <a:rPr lang="es-ES" sz="13800" dirty="0" err="1" smtClean="0">
                <a:solidFill>
                  <a:srgbClr val="0000FF"/>
                </a:solidFill>
                <a:latin typeface="Mail Ray Stuff"/>
                <a:cs typeface="Mail Ray Stuff"/>
              </a:rPr>
              <a:t>p</a:t>
            </a:r>
            <a:r>
              <a:rPr lang="es-ES" sz="13800" dirty="0" err="1" smtClean="0">
                <a:solidFill>
                  <a:srgbClr val="AED9AE"/>
                </a:solidFill>
                <a:latin typeface="Mail Ray Stuff"/>
                <a:cs typeface="Mail Ray Stuff"/>
              </a:rPr>
              <a:t>o</a:t>
            </a:r>
            <a:r>
              <a:rPr lang="es-ES" sz="13800" dirty="0" err="1" smtClean="0">
                <a:solidFill>
                  <a:srgbClr val="3366FF"/>
                </a:solidFill>
                <a:latin typeface="Mail Ray Stuff"/>
                <a:cs typeface="Mail Ray Stuff"/>
              </a:rPr>
              <a:t>n</a:t>
            </a:r>
            <a:r>
              <a:rPr lang="es-ES" sz="13800" dirty="0" err="1" smtClean="0">
                <a:solidFill>
                  <a:srgbClr val="FF0000"/>
                </a:solidFill>
                <a:latin typeface="Mail Ray Stuff"/>
                <a:cs typeface="Mail Ray Stuff"/>
              </a:rPr>
              <a:t>s</a:t>
            </a:r>
            <a:r>
              <a:rPr lang="es-ES" sz="13800" dirty="0" err="1" smtClean="0">
                <a:solidFill>
                  <a:srgbClr val="51138F"/>
                </a:solidFill>
                <a:latin typeface="Mail Ray Stuff"/>
                <a:cs typeface="Mail Ray Stuff"/>
              </a:rPr>
              <a:t>i</a:t>
            </a:r>
            <a:r>
              <a:rPr lang="es-ES" sz="13800" dirty="0" err="1" smtClean="0">
                <a:solidFill>
                  <a:srgbClr val="FFFF00"/>
                </a:solidFill>
                <a:latin typeface="Mail Ray Stuff"/>
                <a:cs typeface="Mail Ray Stuff"/>
              </a:rPr>
              <a:t>b</a:t>
            </a:r>
            <a:r>
              <a:rPr lang="es-ES" sz="13800" dirty="0" err="1" smtClean="0">
                <a:solidFill>
                  <a:srgbClr val="36E904"/>
                </a:solidFill>
                <a:latin typeface="Mail Ray Stuff"/>
                <a:cs typeface="Mail Ray Stuff"/>
              </a:rPr>
              <a:t>i</a:t>
            </a:r>
            <a:r>
              <a:rPr lang="es-ES" sz="13800" dirty="0" err="1" smtClean="0">
                <a:solidFill>
                  <a:srgbClr val="E62453"/>
                </a:solidFill>
                <a:latin typeface="Mail Ray Stuff"/>
                <a:cs typeface="Mail Ray Stuff"/>
              </a:rPr>
              <a:t>l</a:t>
            </a:r>
            <a:r>
              <a:rPr lang="es-ES" sz="13800" dirty="0" err="1" smtClean="0">
                <a:solidFill>
                  <a:srgbClr val="97C80B"/>
                </a:solidFill>
                <a:latin typeface="Mail Ray Stuff"/>
                <a:cs typeface="Mail Ray Stuff"/>
              </a:rPr>
              <a:t>i</a:t>
            </a:r>
            <a:r>
              <a:rPr lang="es-ES" sz="13800" dirty="0" err="1" smtClean="0">
                <a:solidFill>
                  <a:srgbClr val="0000FF"/>
                </a:solidFill>
                <a:latin typeface="Mail Ray Stuff"/>
                <a:cs typeface="Mail Ray Stuff"/>
              </a:rPr>
              <a:t>t</a:t>
            </a:r>
            <a:r>
              <a:rPr lang="es-ES" sz="13800" dirty="0" err="1" smtClean="0">
                <a:solidFill>
                  <a:srgbClr val="3366FF"/>
                </a:solidFill>
                <a:latin typeface="Mail Ray Stuff"/>
                <a:cs typeface="Mail Ray Stuff"/>
              </a:rPr>
              <a:t>y</a:t>
            </a:r>
            <a:endParaRPr lang="es-ES" sz="13800" dirty="0">
              <a:solidFill>
                <a:srgbClr val="3366FF"/>
              </a:solidFill>
              <a:latin typeface="Mail Ray Stuff"/>
              <a:cs typeface="Mail Ray Stuff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-1600613" y="3294221"/>
            <a:ext cx="11455629" cy="5509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rgbClr val="FF6600"/>
                </a:solidFill>
                <a:latin typeface="Throw My Hands Up in the Air"/>
                <a:cs typeface="Throw My Hands Up in the Air"/>
              </a:rPr>
              <a:t>Our</a:t>
            </a:r>
            <a:r>
              <a:rPr lang="es-ES" b="1" dirty="0" smtClean="0">
                <a:solidFill>
                  <a:srgbClr val="FF66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b="1" dirty="0" err="1" smtClean="0">
                <a:solidFill>
                  <a:srgbClr val="FF6600"/>
                </a:solidFill>
                <a:latin typeface="Throw My Hands Up in the Air"/>
                <a:cs typeface="Throw My Hands Up in the Air"/>
              </a:rPr>
              <a:t>questions</a:t>
            </a:r>
            <a:r>
              <a:rPr lang="es-ES" b="1" dirty="0" smtClean="0">
                <a:solidFill>
                  <a:srgbClr val="FF6600"/>
                </a:solidFill>
                <a:latin typeface="Throw My Hands Up in the Air"/>
                <a:cs typeface="Throw My Hands Up in the Air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How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different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people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show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responsibility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by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being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involved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in a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gossip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?</a:t>
            </a:r>
          </a:p>
          <a:p>
            <a:endParaRPr lang="es-ES" sz="1400" dirty="0" smtClean="0">
              <a:latin typeface="abrila"/>
              <a:cs typeface="abrila"/>
            </a:endParaRPr>
          </a:p>
          <a:p>
            <a:r>
              <a:rPr lang="es-ES" sz="1400" dirty="0" smtClean="0">
                <a:latin typeface="abrila"/>
                <a:cs typeface="abrila"/>
              </a:rPr>
              <a:t>Daniela </a:t>
            </a:r>
            <a:r>
              <a:rPr lang="es-ES" sz="1400" dirty="0" err="1" smtClean="0">
                <a:latin typeface="abrila"/>
                <a:cs typeface="abrila"/>
              </a:rPr>
              <a:t>Mejia</a:t>
            </a:r>
            <a:r>
              <a:rPr lang="es-ES" sz="1400" dirty="0" smtClean="0">
                <a:latin typeface="abrila"/>
                <a:cs typeface="abrila"/>
              </a:rPr>
              <a:t>  6/05/2012</a:t>
            </a:r>
          </a:p>
          <a:p>
            <a:r>
              <a:rPr lang="es-ES" b="1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Previus</a:t>
            </a:r>
            <a:r>
              <a:rPr lang="es-ES" b="1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b="1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knowledge</a:t>
            </a:r>
            <a:r>
              <a:rPr lang="es-ES" b="1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: </a:t>
            </a:r>
          </a:p>
          <a:p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his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sort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of a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tricky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question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,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because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some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people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don’t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even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realize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they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are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involved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in a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gossip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.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Most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of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gossips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start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with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a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silly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little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comment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which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spread and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changed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along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it’s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way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to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becomig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a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problem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. Many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people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think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that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by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saying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“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Blablabla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…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but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you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can’t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tell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anybody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..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Promise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?”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then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they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are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safe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and NOT a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part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of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gossip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.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thing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,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that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then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people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tell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others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and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ask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them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to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keep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their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lips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sealed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.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Well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this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almost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never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happens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, and the rumor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spread. 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biggets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responsibility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not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on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one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who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started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with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comment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,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but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on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one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who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decided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to spread it,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because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that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person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has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many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choises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:</a:t>
            </a:r>
          </a:p>
          <a:p>
            <a:endParaRPr lang="es-ES" dirty="0" smtClean="0">
              <a:solidFill>
                <a:srgbClr val="000000"/>
              </a:solidFill>
              <a:latin typeface="Throw My Hands Up in the Air"/>
              <a:cs typeface="Throw My Hands Up in the Air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Spread the rumor (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most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common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Keep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quiet</a:t>
            </a:r>
            <a:endParaRPr lang="es-ES" dirty="0" smtClean="0">
              <a:solidFill>
                <a:srgbClr val="000000"/>
              </a:solidFill>
              <a:latin typeface="Throw My Hands Up in the Air"/>
              <a:cs typeface="Throw My Hands Up in the Air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b="1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The </a:t>
            </a:r>
            <a:r>
              <a:rPr lang="es-ES" b="1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least</a:t>
            </a:r>
            <a:r>
              <a:rPr lang="es-ES" b="1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b="1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common</a:t>
            </a:r>
            <a:r>
              <a:rPr lang="es-ES" b="1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: 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Ask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before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listening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: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what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you’r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about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to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tell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me true?</a:t>
            </a:r>
          </a:p>
          <a:p>
            <a:pPr marL="342900" indent="-342900">
              <a:buFont typeface="+mj-lt"/>
              <a:buAutoNum type="arabicPeriod"/>
            </a:pP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Tell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victim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what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going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on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, to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solve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problem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or prepare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for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what’s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forwarding</a:t>
            </a:r>
            <a:endParaRPr lang="es-ES" dirty="0" smtClean="0">
              <a:solidFill>
                <a:srgbClr val="000000"/>
              </a:solidFill>
              <a:latin typeface="Throw My Hands Up in the Air"/>
              <a:cs typeface="Throw My Hands Up in the Air"/>
            </a:endParaRPr>
          </a:p>
          <a:p>
            <a:pPr marL="342900" indent="-342900">
              <a:buFont typeface="+mj-lt"/>
              <a:buAutoNum type="arabicPeriod"/>
            </a:pPr>
            <a:endParaRPr lang="es-ES" dirty="0">
              <a:solidFill>
                <a:srgbClr val="000000"/>
              </a:solidFill>
              <a:latin typeface="Throw My Hands Up in the Air"/>
              <a:cs typeface="Throw My Hands Up in the Air"/>
            </a:endParaRPr>
          </a:p>
          <a:p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SO I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can’t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say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one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who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started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safe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, of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course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that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person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“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guilty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”,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but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ones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who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pread it are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ussually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ones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who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hurt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victim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most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,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because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they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are the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biggest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group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.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There’s</a:t>
            </a:r>
            <a:r>
              <a:rPr lang="es-ES" dirty="0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dirty="0" err="1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aslo</a:t>
            </a:r>
            <a:r>
              <a:rPr lang="es-ES" smtClean="0">
                <a:solidFill>
                  <a:srgbClr val="000000"/>
                </a:solidFill>
                <a:latin typeface="Throw My Hands Up in the Air"/>
                <a:cs typeface="Throw My Hands Up in the Air"/>
              </a:rPr>
              <a:t> the</a:t>
            </a:r>
            <a:endParaRPr lang="es-ES" dirty="0" smtClean="0">
              <a:solidFill>
                <a:srgbClr val="000000"/>
              </a:solidFill>
              <a:latin typeface="Throw My Hands Up in the Air"/>
              <a:cs typeface="Throw My Hands Up in the Air"/>
            </a:endParaRPr>
          </a:p>
          <a:p>
            <a:pPr marL="285750" indent="-285750">
              <a:buFont typeface="Arial"/>
              <a:buChar char="•"/>
            </a:pP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In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which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way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is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every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individual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involved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 in </a:t>
            </a:r>
            <a:r>
              <a:rPr lang="es-ES" b="1" dirty="0" err="1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gossip</a:t>
            </a:r>
            <a:r>
              <a:rPr lang="es-ES" b="1" dirty="0" smtClean="0">
                <a:solidFill>
                  <a:srgbClr val="97C80B"/>
                </a:solidFill>
                <a:latin typeface="Throw My Hands Up in the Air"/>
                <a:cs typeface="Throw My Hands Up in the Air"/>
              </a:rPr>
              <a:t>?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70019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262</Words>
  <Application>Microsoft Macintosh PowerPoint</Application>
  <PresentationFormat>Presentación en pantalla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Responsibility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Responsibility</dc:title>
  <dc:creator>Daniela Mejia</dc:creator>
  <cp:lastModifiedBy>Daniela Mejia</cp:lastModifiedBy>
  <cp:revision>2</cp:revision>
  <dcterms:created xsi:type="dcterms:W3CDTF">2012-05-06T23:50:26Z</dcterms:created>
  <dcterms:modified xsi:type="dcterms:W3CDTF">2012-05-07T00:08:52Z</dcterms:modified>
</cp:coreProperties>
</file>